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B5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197"/>
  </p:normalViewPr>
  <p:slideViewPr>
    <p:cSldViewPr snapToGrid="0">
      <p:cViewPr varScale="1">
        <p:scale>
          <a:sx n="118" d="100"/>
          <a:sy n="118" d="100"/>
        </p:scale>
        <p:origin x="3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20A5D-911F-FD48-E7A9-1563C94BA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65BE4-FF4C-0618-9D16-5EE37FD09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364C3-5CD8-0BA0-C97F-5496A4AF3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2DC53-E9D2-2ADF-0854-5C5E5F960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6357E-F3F9-4A24-B259-319FDF2EC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00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2E6AD-174C-4245-2633-064D66D33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4C833E-BBFD-DEBF-697A-451F4E3A5C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F60B7-5FD7-E7D6-F3DA-05467D438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40399-11A1-B7AB-B8BD-6B26071F0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A590A-9D3D-0D4A-096B-77681381A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444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F36D54-C3AC-84F1-3CC3-E01056ECF5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3C3A7A-1A9B-F00B-63ED-0C174DD81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F1B02-51D1-27CC-CC51-DE4F7FF46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C6422-84A0-10CD-1B4E-2A301220E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C5B6A-1EA5-D9A1-1206-6A2C8539C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06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A6F6-DF1C-4660-A5B0-B2F5671F1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414CB-4039-AB74-3405-B562EC79E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B6A9B-B2B7-87A2-996B-FCFCB7B7A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7466D-54C6-095E-A7E2-E60A5EC3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3A45B-75F3-7648-7189-B29FE5DF8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340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1D0F0-DA05-0963-DB76-228929BB7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278CB-B1F1-2FEE-A387-38BF1F18F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15E0F3-1051-9F18-403B-C5D952556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442C93-1A83-4A28-5522-6A1B8624D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E0518-190B-0C12-6A13-371C4B267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46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9B7CE-B12E-47BB-7A8A-BDF78D8E8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A3F49-8A7A-1C56-BD1C-2FE39A6F32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B38972-D4E4-2BD8-9489-6ABEF2466C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8364DA-1E5E-CFFF-BBCE-E25C10E26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54915-DB97-6927-6AF9-BCC6DEF88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B39E65-0E95-913B-DE1A-BFDDDCEE4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896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03B10-B813-47C7-90D2-93E31BE92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0E3C8E-C74F-0F53-AC76-2AD8FDA24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73F98D-BEC1-A939-B34F-DCB7604FC4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F04C68-F7DA-6378-0B4D-134CEC323B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B6D14C-BD85-07C1-CE51-F871EF2F43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5F5BAC-4057-A6B6-76EE-AC367655E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C9159-B3EE-145B-A4C0-C7B618A75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48EFBA-35E9-8FC8-65DF-9D2C1C21D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59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501EA-326E-DE2A-16C9-9E0DBC822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0C13D0-BB82-0B83-91FD-3759A7E73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A0F82-B668-4782-319D-C315AD2F9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C4F3E4-F67D-2E50-0BF9-9D505B4D1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779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E2A647-6B32-EB1E-0A9D-D75D7DCD9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84EA0C-E98A-45A7-E036-3E52D5DB8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5AA1F6-C001-EA46-DEFB-FB2319D11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531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5D95C-2D15-E6F6-3256-4ECB70C6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F80E7-1062-D415-6E51-CBFEF51C9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860384-73FE-3BB0-BEE1-7DD445FA8A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8B150-875B-A492-48EA-576C119C1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9A7D2-0FA4-CAC8-06C6-348A7C265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C5AD73-4298-E099-A42A-FC0F52642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66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2098F-7764-E311-55D9-5F14D82EB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30F8BE-F218-CF8F-E2EF-5BCB6DAD9B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18BFD-83E7-F1C0-6737-3DDC66CFA8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110309-7F92-F487-7111-36D503CC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5F1CA-63FC-CCA9-0505-3BEB08EA8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0D7F6-2A0D-0BC5-46FB-83FD41486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281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E9BC7A-B94D-8C00-F423-B6E13D419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89DCC-B28F-D26E-1EAA-8279390FF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7A73B-AD68-1577-8617-01A5F7C77A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8FD6-9B46-4A45-A225-292005051E02}" type="datetimeFigureOut">
              <a:rPr lang="en-US" smtClean="0"/>
              <a:t>9/7/24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70EA-1C89-0943-54BE-4D56B82F25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B7A07-DE03-C16E-D442-C26C357DB3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D9748A-EED4-E04A-9A92-EFB114FDD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86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FAE47BC-E2DD-8AFD-7048-F7DD51ECA44F}"/>
              </a:ext>
            </a:extLst>
          </p:cNvPr>
          <p:cNvGrpSpPr/>
          <p:nvPr/>
        </p:nvGrpSpPr>
        <p:grpSpPr>
          <a:xfrm>
            <a:off x="4084181" y="371474"/>
            <a:ext cx="3874715" cy="5817058"/>
            <a:chOff x="4084181" y="371474"/>
            <a:chExt cx="3874715" cy="581705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850D7C5-5E03-E968-0A00-5885ADB901F3}"/>
                </a:ext>
              </a:extLst>
            </p:cNvPr>
            <p:cNvSpPr/>
            <p:nvPr/>
          </p:nvSpPr>
          <p:spPr>
            <a:xfrm>
              <a:off x="4084181" y="487820"/>
              <a:ext cx="3743325" cy="5700712"/>
            </a:xfrm>
            <a:prstGeom prst="rect">
              <a:avLst/>
            </a:prstGeom>
            <a:solidFill>
              <a:srgbClr val="8DB5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D143AC5-6E16-45E2-C007-01BF3FE08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33103" y="371474"/>
              <a:ext cx="3725793" cy="5686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48542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Shkembi, Abas</dc:creator>
  <cp:lastModifiedBy>Shkembi, Abas</cp:lastModifiedBy>
  <cp:revision>1</cp:revision>
  <dcterms:created xsi:type="dcterms:W3CDTF">2024-09-08T02:23:45Z</dcterms:created>
  <dcterms:modified xsi:type="dcterms:W3CDTF">2024-09-08T02:56:45Z</dcterms:modified>
</cp:coreProperties>
</file>

<file path=docProps/thumbnail.jpeg>
</file>